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9" r:id="rId7"/>
    <p:sldId id="281" r:id="rId8"/>
    <p:sldId id="265" r:id="rId9"/>
    <p:sldId id="286" r:id="rId10"/>
    <p:sldId id="259" r:id="rId11"/>
    <p:sldId id="266" r:id="rId12"/>
    <p:sldId id="267" r:id="rId13"/>
    <p:sldId id="268" r:id="rId14"/>
    <p:sldId id="264" r:id="rId15"/>
    <p:sldId id="271" r:id="rId16"/>
    <p:sldId id="282" r:id="rId17"/>
    <p:sldId id="273" r:id="rId18"/>
    <p:sldId id="285" r:id="rId19"/>
    <p:sldId id="274" r:id="rId20"/>
    <p:sldId id="275" r:id="rId21"/>
    <p:sldId id="270" r:id="rId22"/>
    <p:sldId id="277" r:id="rId23"/>
    <p:sldId id="278" r:id="rId24"/>
    <p:sldId id="279" r:id="rId25"/>
    <p:sldId id="280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1/6/2017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microsoft.com/office/2007/relationships/hdphoto" Target="../media/hdphoto2.wdp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microsoft.com/office/2007/relationships/hdphoto" Target="../media/hdphoto3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museum.org.uk/visit-us" TargetMode="External"/><Relationship Id="rId2" Type="http://schemas.openxmlformats.org/officeDocument/2006/relationships/hyperlink" Target="https://discoverymuseum.org.uk/visit-us/access-informa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culturalinstitute/collection/discovery-museum" TargetMode="External"/><Relationship Id="rId5" Type="http://schemas.openxmlformats.org/officeDocument/2006/relationships/hyperlink" Target="mailto:learning@discoverymuseum.org.uk" TargetMode="External"/><Relationship Id="rId4" Type="http://schemas.openxmlformats.org/officeDocument/2006/relationships/hyperlink" Target="https://discoverymuseum.org.uk/learning/essential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8484"/>
            <a:ext cx="6934653" cy="3900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900743"/>
            <a:ext cx="6477000" cy="1828800"/>
          </a:xfrm>
        </p:spPr>
        <p:txBody>
          <a:bodyPr/>
          <a:lstStyle/>
          <a:p>
            <a:r>
              <a:rPr lang="en-GB" b="1" dirty="0" smtClean="0"/>
              <a:t>A Visual Guide to  Discovery Museum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Hub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310742" y="4103914"/>
            <a:ext cx="4420259" cy="2648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796141"/>
            <a:ext cx="3918858" cy="3052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21"/>
          <a:stretch/>
        </p:blipFill>
        <p:spPr>
          <a:xfrm>
            <a:off x="4389941" y="1556792"/>
            <a:ext cx="4261859" cy="2841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749" y="508518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multimedia space that celebrates our collections and how they have been used by communities across the north east. You can even try searching for an object yourself!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Newcastle Story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157" y="2924944"/>
            <a:ext cx="2017594" cy="37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18" y="4911608"/>
            <a:ext cx="2974168" cy="1672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6841" y="4149080"/>
            <a:ext cx="227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siren goes off in the 1940s house bombed during an air raid.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1658489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many different familiar and unusual sounds in this exhibition from talking to music. It can be quite loud in places so may not be suitable for all visitors.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76461" y="5661248"/>
            <a:ext cx="173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out for the man shouting out the window.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18716" y="1658489"/>
            <a:ext cx="3129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Walk the streets of Newcastle through the years, from Roman times to the year 2000.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8" y="2546793"/>
            <a:ext cx="2773202" cy="20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8153400" cy="4544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Newcastle Story</a:t>
            </a:r>
            <a:br>
              <a:rPr lang="en-GB" dirty="0" smtClean="0"/>
            </a:b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522" y="2352547"/>
            <a:ext cx="2089381" cy="155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58" y="4509120"/>
            <a:ext cx="3457643" cy="194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805" y="2204864"/>
            <a:ext cx="2529017" cy="1591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4" y="4221088"/>
            <a:ext cx="3731840" cy="20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01" y="2093832"/>
            <a:ext cx="1611910" cy="18133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45323"/>
            <a:ext cx="3045368" cy="17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574" y="2092483"/>
            <a:ext cx="193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These are just some of the things that you can touch and explore.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can take the stairs or catch the lift to first and second floor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70435" y="4145700"/>
            <a:ext cx="3285794" cy="1919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0000">
            <a:off x="1404419" y="1627495"/>
            <a:ext cx="2725010" cy="484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9349" y="2163699"/>
            <a:ext cx="3209393" cy="21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floor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Tyne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46828" y="196057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 children under 7 there is a charge, please check our website for costs. Babies and adults are free of charge.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869160"/>
            <a:ext cx="3984172" cy="1893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456273"/>
            <a:ext cx="4136944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3868" y="476672"/>
            <a:ext cx="47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multi sensory water play area for Under 7s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184" y="1659435"/>
            <a:ext cx="2438401" cy="3087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4" y="1659435"/>
            <a:ext cx="3570514" cy="26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7721" y="116632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 Soldier’s Life </a:t>
            </a:r>
            <a:r>
              <a:rPr lang="en-GB" sz="2000" dirty="0" smtClean="0"/>
              <a:t>Over 200 years of life in the army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8697" y="162880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gallery is closed from November so that we can have a new exhibition created and installed. Keep a look out for that opening in Summer 2017.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of the Tyne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4308" y="2192140"/>
            <a:ext cx="4040795" cy="3026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3515" y="1592086"/>
            <a:ext cx="482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</a:t>
            </a:r>
            <a:r>
              <a:rPr lang="en-GB" dirty="0"/>
              <a:t>gallery highlights some of the key industries that scatter the shores of the </a:t>
            </a:r>
            <a:r>
              <a:rPr lang="en-GB" dirty="0" smtClean="0"/>
              <a:t>Tyne, including full </a:t>
            </a:r>
            <a:r>
              <a:rPr lang="en-GB" dirty="0"/>
              <a:t>size boats, a ship model wall, a model of the river as it flows from its </a:t>
            </a:r>
            <a:r>
              <a:rPr lang="en-GB" dirty="0" smtClean="0"/>
              <a:t>source. There is lots to see and do!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432" y="3356992"/>
            <a:ext cx="4819575" cy="236878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9687480">
            <a:off x="3070870" y="5555882"/>
            <a:ext cx="42968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2640994">
            <a:off x="3984041" y="5503662"/>
            <a:ext cx="430284" cy="864096"/>
          </a:xfrm>
          <a:prstGeom prst="upArrow">
            <a:avLst>
              <a:gd name="adj1" fmla="val 50000"/>
              <a:gd name="adj2" fmla="val 50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13514" y="6211242"/>
            <a:ext cx="467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Interactives include a swing bridge and a </a:t>
            </a:r>
            <a:r>
              <a:rPr lang="en-GB" dirty="0" err="1" smtClean="0"/>
              <a:t>pully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Story of the Tyne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420888"/>
            <a:ext cx="2157439" cy="2678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979" y="5238186"/>
            <a:ext cx="4798516" cy="1314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51208" y="3101137"/>
            <a:ext cx="2606931" cy="139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50" y="4437112"/>
            <a:ext cx="3727621" cy="212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63" y="1586104"/>
            <a:ext cx="3475765" cy="2699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1979" y="1700808"/>
            <a:ext cx="46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 just some of the things to touch and explore in Story of the Tyne.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Lives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4563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 about the experiences of people working and living on Tyneside.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493299"/>
            <a:ext cx="4104529" cy="3002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53732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Experience the life of a chimney sweep</a:t>
            </a:r>
            <a:r>
              <a:rPr lang="en-GB" dirty="0"/>
              <a:t>.</a:t>
            </a:r>
            <a:r>
              <a:rPr lang="en-GB" dirty="0" smtClean="0"/>
              <a:t> Dress up and climb up the chimney!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lighting is </a:t>
            </a:r>
            <a:r>
              <a:rPr lang="en-GB" dirty="0" smtClean="0"/>
              <a:t>dim. There are </a:t>
            </a:r>
            <a:r>
              <a:rPr lang="en-GB" dirty="0"/>
              <a:t>lots of video.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9012" y="2897944"/>
            <a:ext cx="2664297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7235" y="2897943"/>
            <a:ext cx="2664293" cy="19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03530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23448" cy="4421088"/>
          </a:xfrm>
        </p:spPr>
        <p:txBody>
          <a:bodyPr>
            <a:normAutofit/>
          </a:bodyPr>
          <a:lstStyle/>
          <a:p>
            <a:r>
              <a:rPr lang="en-GB" dirty="0" smtClean="0"/>
              <a:t>The outside of the Discovery Museum looks like this. The entrance is signposted and round the right of the glass front.</a:t>
            </a:r>
            <a:endParaRPr lang="en-GB" dirty="0"/>
          </a:p>
        </p:txBody>
      </p:sp>
      <p:sp>
        <p:nvSpPr>
          <p:cNvPr id="4" name="Left Arrow 3"/>
          <p:cNvSpPr/>
          <p:nvPr/>
        </p:nvSpPr>
        <p:spPr>
          <a:xfrm>
            <a:off x="7074909" y="3861048"/>
            <a:ext cx="2046238" cy="9361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Tyneside Challenge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5256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/>
              <a:t>some of the most important and interesting inventions made on </a:t>
            </a:r>
            <a:r>
              <a:rPr lang="en-GB" dirty="0" smtClean="0"/>
              <a:t>Tyneside, </a:t>
            </a:r>
            <a:r>
              <a:rPr lang="en-GB" dirty="0"/>
              <a:t>from Stephenson's famous locomotives to the </a:t>
            </a:r>
            <a:r>
              <a:rPr lang="en-GB" dirty="0" smtClean="0"/>
              <a:t>revolutionary </a:t>
            </a:r>
            <a:r>
              <a:rPr lang="en-GB" dirty="0"/>
              <a:t>Armstrong No.1 </a:t>
            </a:r>
            <a:r>
              <a:rPr lang="en-GB" dirty="0" smtClean="0"/>
              <a:t>Gun.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311" y="1628800"/>
            <a:ext cx="2935924" cy="163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5058" y="33186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gallery is quite dim.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75488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72" y="3746801"/>
            <a:ext cx="1622425" cy="12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17" y="5338397"/>
            <a:ext cx="1571220" cy="11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6" y="2745342"/>
            <a:ext cx="2957704" cy="221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3435" y="5021621"/>
            <a:ext cx="1795748" cy="13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8064" y="52292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lots of hands on activities.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16" y="5449538"/>
            <a:ext cx="3004040" cy="10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Café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916832"/>
            <a:ext cx="5290457" cy="4016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355585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selection of hot </a:t>
            </a:r>
            <a:r>
              <a:rPr lang="en-GB" dirty="0"/>
              <a:t>and cold </a:t>
            </a:r>
            <a:r>
              <a:rPr lang="en-GB" dirty="0" smtClean="0"/>
              <a:t>drinks, meals</a:t>
            </a:r>
            <a:r>
              <a:rPr lang="en-GB" dirty="0"/>
              <a:t>, sandwiches and cakes are available.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There is a range of seating from </a:t>
            </a:r>
            <a:r>
              <a:rPr lang="en-GB" dirty="0"/>
              <a:t>Sofas, tub </a:t>
            </a:r>
            <a:r>
              <a:rPr lang="en-GB" dirty="0" smtClean="0"/>
              <a:t>chairs and high chairs for our younger visitors.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Destination Tyneside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Destination Tyneside tells the story of people who have migrated to the North East and who </a:t>
            </a:r>
            <a:r>
              <a:rPr lang="en-GB" dirty="0"/>
              <a:t>have made Tyneside their home.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140968"/>
            <a:ext cx="3439213" cy="201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998" y="1700808"/>
            <a:ext cx="2624733" cy="174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421" y="3717032"/>
            <a:ext cx="2179885" cy="1198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174343"/>
            <a:ext cx="3340011" cy="14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2996952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exhibition combines moving image with games and activities. You can even research the lives of some of the migrants to Tyneside, using online websites 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14" y="5276881"/>
            <a:ext cx="1390217" cy="12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98212" y="1700808"/>
            <a:ext cx="2689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dirty="0"/>
              <a:t>huge variety of interactive displays bring science and engineering to life, with favourites including the shadow wall and the air hockey </a:t>
            </a:r>
            <a:r>
              <a:rPr lang="en-GB" dirty="0" smtClean="0"/>
              <a:t>table.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3488" y="3006662"/>
            <a:ext cx="2678310" cy="18781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9" y="5361388"/>
            <a:ext cx="247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guide at the entrance helps you to navigate.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09887" y="3077692"/>
            <a:ext cx="193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 5s play area.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065" y="1700808"/>
            <a:ext cx="2034131" cy="1231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540" y="3880328"/>
            <a:ext cx="1955248" cy="1704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507853"/>
            <a:ext cx="1745512" cy="122497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78"/>
          <a:stretch/>
        </p:blipFill>
        <p:spPr bwMode="auto">
          <a:xfrm>
            <a:off x="6718536" y="4979865"/>
            <a:ext cx="2106574" cy="140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1560" y="1536552"/>
            <a:ext cx="3025058" cy="11003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tx1"/>
                </a:solidFill>
              </a:rPr>
              <a:t>A noisy, interactive space exploring sound, light, forces and electricity.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9" y="1630291"/>
            <a:ext cx="3121422" cy="207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11900"/>
            <a:ext cx="3337446" cy="22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808" y="4149080"/>
            <a:ext cx="3240360" cy="21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6"/>
          <a:stretch/>
        </p:blipFill>
        <p:spPr bwMode="auto">
          <a:xfrm>
            <a:off x="419644" y="4149080"/>
            <a:ext cx="2576800" cy="212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281" y="1662268"/>
            <a:ext cx="2213412" cy="35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Science Maze interactives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75281" y="55451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lots of hands on activities.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0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you soon…..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 available from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://discoverymuseum.org.uk/visit-us/access-information</a:t>
            </a:r>
            <a:endParaRPr lang="en-GB" dirty="0"/>
          </a:p>
          <a:p>
            <a:r>
              <a:rPr lang="en-GB" dirty="0">
                <a:hlinkClick r:id="rId3"/>
              </a:rPr>
              <a:t>https://discoverymuseum.org.uk/visit-us</a:t>
            </a:r>
            <a:endParaRPr lang="en-GB" dirty="0"/>
          </a:p>
          <a:p>
            <a:r>
              <a:rPr lang="en-GB" dirty="0">
                <a:hlinkClick r:id="rId4"/>
              </a:rPr>
              <a:t>https://discoverymuseum.org.uk/learning/essential-information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you have any questions or require any further information before you visit the museum then please get in touch with a member of the learning team via email </a:t>
            </a:r>
            <a:r>
              <a:rPr lang="en-GB" dirty="0" smtClean="0">
                <a:hlinkClick r:id="rId5"/>
              </a:rPr>
              <a:t>learning@discoverymuseum.org.uk</a:t>
            </a:r>
            <a:r>
              <a:rPr lang="en-GB" dirty="0" smtClean="0"/>
              <a:t> or ring 0191 277 2181</a:t>
            </a:r>
          </a:p>
          <a:p>
            <a:endParaRPr lang="en-GB" dirty="0"/>
          </a:p>
          <a:p>
            <a:r>
              <a:rPr lang="en-GB" dirty="0" smtClean="0"/>
              <a:t>Visit </a:t>
            </a:r>
            <a:r>
              <a:rPr lang="en-GB" dirty="0" smtClean="0">
                <a:solidFill>
                  <a:srgbClr val="0000FF"/>
                </a:solidFill>
                <a:hlinkClick r:id="rId6"/>
              </a:rPr>
              <a:t>https</a:t>
            </a:r>
            <a:r>
              <a:rPr lang="en-GB" dirty="0">
                <a:solidFill>
                  <a:srgbClr val="0000FF"/>
                </a:solidFill>
                <a:hlinkClick r:id="rId6"/>
              </a:rPr>
              <a:t>://</a:t>
            </a:r>
            <a:r>
              <a:rPr lang="en-GB" dirty="0" smtClean="0">
                <a:solidFill>
                  <a:srgbClr val="0000FF"/>
                </a:solidFill>
                <a:hlinkClick r:id="rId6"/>
              </a:rPr>
              <a:t>www.google.com/culturalinstitute/collection/discovery-museum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for Street View access to the Museum.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Navigating your way around the museum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7" y="2480122"/>
            <a:ext cx="2483137" cy="13967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4282" y="2831570"/>
            <a:ext cx="2877154" cy="191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149080"/>
            <a:ext cx="2055236" cy="1830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96" y="1556792"/>
            <a:ext cx="4113955" cy="2742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077" y="4365104"/>
            <a:ext cx="3491880" cy="2327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5567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lots of maps and signs to help you find what you are looking for on each floor.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04498" y="5492695"/>
            <a:ext cx="2245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are still lost there are plenty of people to ask. They look like this.</a:t>
            </a:r>
            <a:endParaRPr lang="en-GB" dirty="0"/>
          </a:p>
        </p:txBody>
      </p:sp>
      <p:sp>
        <p:nvSpPr>
          <p:cNvPr id="3" name="Chevron 2"/>
          <p:cNvSpPr/>
          <p:nvPr/>
        </p:nvSpPr>
        <p:spPr>
          <a:xfrm>
            <a:off x="4716016" y="5083581"/>
            <a:ext cx="792088" cy="1296144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Places to relax……..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0" y="3731155"/>
            <a:ext cx="3238447" cy="150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151" y="1767583"/>
            <a:ext cx="2232248" cy="2210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833" y="1767583"/>
            <a:ext cx="380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plenty of seats around the museum in quieter areas inside and outside the exhibitions on all floors.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6747" y="1916834"/>
            <a:ext cx="2073509" cy="15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71" y="4581128"/>
            <a:ext cx="2548528" cy="19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6110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floor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06568" y="3989338"/>
            <a:ext cx="15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Ground floor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08151" y="4114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3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Turbinia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Unfortunately you cannot go on </a:t>
            </a:r>
            <a:r>
              <a:rPr lang="en-GB" dirty="0" err="1" smtClean="0"/>
              <a:t>Turbinia</a:t>
            </a:r>
            <a:r>
              <a:rPr lang="en-GB" dirty="0" smtClean="0"/>
              <a:t> but there is a viewing platform. If you need a buggy park there is one to the left of </a:t>
            </a:r>
            <a:r>
              <a:rPr lang="en-GB" dirty="0" err="1" smtClean="0"/>
              <a:t>Turbinia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6" y="3284984"/>
            <a:ext cx="4454624" cy="250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79" y="1545486"/>
            <a:ext cx="3874435" cy="21793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79" y="3919812"/>
            <a:ext cx="4186189" cy="235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 rot="20318201">
            <a:off x="1583668" y="5229200"/>
            <a:ext cx="36004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01841" y="6021288"/>
            <a:ext cx="182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Buggy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Shop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1850" y="14941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walk up the ramp from the entrance you will pass the shop selling a range of fun objects from science kits to ships, posters to pencils!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204864"/>
            <a:ext cx="6698216" cy="40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Archives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12808"/>
            <a:ext cx="3995936" cy="2663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000">
            <a:off x="559121" y="2290398"/>
            <a:ext cx="3020920" cy="285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814" y="2062396"/>
            <a:ext cx="502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in Discovery Museum </a:t>
            </a:r>
            <a:r>
              <a:rPr lang="en-GB" dirty="0" smtClean="0"/>
              <a:t>Tyne </a:t>
            </a:r>
            <a:r>
              <a:rPr lang="en-GB" dirty="0"/>
              <a:t>&amp; Wear Archives is home to thousands of </a:t>
            </a:r>
            <a:r>
              <a:rPr lang="en-GB" dirty="0" smtClean="0"/>
              <a:t>documents relating </a:t>
            </a:r>
            <a:r>
              <a:rPr lang="en-GB" dirty="0"/>
              <a:t>to the five local districts of Newcastle, Sunderland, Gateshead, North Tyneside and South Tyneside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75343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great quiet area with art deco stained glass to sit and relax.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3779912" y="5517232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/>
              <a:t>L</a:t>
            </a:r>
            <a:r>
              <a:rPr lang="en-GB" dirty="0" smtClean="0"/>
              <a:t>earning Spaces</a:t>
            </a:r>
            <a:endParaRPr lang="en-GB" dirty="0"/>
          </a:p>
        </p:txBody>
      </p:sp>
      <p:pic>
        <p:nvPicPr>
          <p:cNvPr id="1026" name="Picture 2" descr="C:\Users\VAIO\AppData\Local\Microsoft\Windows\Temporary Internet Files\Content.Outlook\G80X7A97\Classroom clear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59076"/>
            <a:ext cx="3334528" cy="18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309" y="2096915"/>
            <a:ext cx="4499992" cy="2999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" b="-48989"/>
          <a:stretch/>
        </p:blipFill>
        <p:spPr>
          <a:xfrm>
            <a:off x="232204" y="4725144"/>
            <a:ext cx="3995936" cy="2663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18" y="1496750"/>
            <a:ext cx="378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room where we do workshops with school groups and can be booked out by visitors for </a:t>
            </a:r>
            <a:r>
              <a:rPr lang="en-GB" smtClean="0"/>
              <a:t>birthday parties.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08309" y="5229200"/>
            <a:ext cx="3088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two picnic areas to use in the museum if you want to bring a packed lunch. One in Science Maze and one at </a:t>
            </a:r>
            <a:r>
              <a:rPr lang="en-GB" dirty="0" err="1" smtClean="0"/>
              <a:t>Turbinia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815</TotalTime>
  <Words>869</Words>
  <Application>Microsoft Office PowerPoint</Application>
  <PresentationFormat>On-screen Show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Tw Cen MT</vt:lpstr>
      <vt:lpstr>Wingdings</vt:lpstr>
      <vt:lpstr>Wingdings 2</vt:lpstr>
      <vt:lpstr>Median</vt:lpstr>
      <vt:lpstr>A Visual Guide to  Discovery Museum</vt:lpstr>
      <vt:lpstr>PowerPoint Presentation</vt:lpstr>
      <vt:lpstr>Navigating your way around the museum</vt:lpstr>
      <vt:lpstr>Places to relax……..</vt:lpstr>
      <vt:lpstr>Ground Floor</vt:lpstr>
      <vt:lpstr>The Turbinia</vt:lpstr>
      <vt:lpstr>The Shop</vt:lpstr>
      <vt:lpstr>The Archives </vt:lpstr>
      <vt:lpstr>Our Learning Spaces</vt:lpstr>
      <vt:lpstr>The Hub</vt:lpstr>
      <vt:lpstr>Newcastle Story</vt:lpstr>
      <vt:lpstr>Newcastle Story </vt:lpstr>
      <vt:lpstr>You can take the stairs or catch the lift to first and second floor</vt:lpstr>
      <vt:lpstr>First floor </vt:lpstr>
      <vt:lpstr>Play Tyne</vt:lpstr>
      <vt:lpstr>PowerPoint Presentation</vt:lpstr>
      <vt:lpstr>Story of the Tyne</vt:lpstr>
      <vt:lpstr>Story of the Tyne</vt:lpstr>
      <vt:lpstr>Working Lives</vt:lpstr>
      <vt:lpstr>Tyneside Challenge</vt:lpstr>
      <vt:lpstr>Second Floor</vt:lpstr>
      <vt:lpstr>Café </vt:lpstr>
      <vt:lpstr>Destination Tyneside</vt:lpstr>
      <vt:lpstr>Science Maze</vt:lpstr>
      <vt:lpstr>More Science Maze interactives</vt:lpstr>
      <vt:lpstr>See you soon…..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Visual Guide to the Discovery Museum</dc:title>
  <dc:creator>VAIO</dc:creator>
  <cp:lastModifiedBy>Thomas Elwick</cp:lastModifiedBy>
  <cp:revision>62</cp:revision>
  <dcterms:created xsi:type="dcterms:W3CDTF">2015-10-05T20:56:19Z</dcterms:created>
  <dcterms:modified xsi:type="dcterms:W3CDTF">2017-01-06T14:47:11Z</dcterms:modified>
</cp:coreProperties>
</file>